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8" r:id="rId5"/>
    <p:sldId id="266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30" autoAdjust="0"/>
    <p:restoredTop sz="94660"/>
  </p:normalViewPr>
  <p:slideViewPr>
    <p:cSldViewPr>
      <p:cViewPr varScale="1">
        <p:scale>
          <a:sx n="103" d="100"/>
          <a:sy n="103" d="100"/>
        </p:scale>
        <p:origin x="58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u.wikipedia.org/wiki/%D0%93%D0%BE%D1%81%D1%83%D0%B4%D0%B0%D1%80%D1%81%D1%82%D0%B2%D0%B5%D0%BD%D0%BD%D0%B0%D1%8F_%D0%BF%D1%80%D0%B5%D0%BC%D0%B8%D1%8F_%D0%A0%D0%BE%D1%81%D1%81%D0%B8%D0%B9%D1%81%D0%BA%D0%BE%D0%B9_%D0%A4%D0%B5%D0%B4%D0%B5%D1%80%D0%B0%D1%86%D0%B8%D0%B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714357"/>
            <a:ext cx="7929618" cy="1500197"/>
          </a:xfrm>
        </p:spPr>
        <p:txBody>
          <a:bodyPr>
            <a:normAutofit/>
          </a:bodyPr>
          <a:lstStyle/>
          <a:p>
            <a:r>
              <a:rPr lang="ru-RU" dirty="0" smtClean="0"/>
              <a:t>Харисов </a:t>
            </a:r>
            <a:r>
              <a:rPr lang="ru-RU" dirty="0" err="1" smtClean="0"/>
              <a:t>Ренат</a:t>
            </a:r>
            <a:r>
              <a:rPr lang="ru-RU" dirty="0" smtClean="0"/>
              <a:t> </a:t>
            </a:r>
            <a:r>
              <a:rPr lang="en-US" dirty="0" smtClean="0"/>
              <a:t> </a:t>
            </a:r>
            <a:r>
              <a:rPr lang="ru-RU" dirty="0" err="1" smtClean="0"/>
              <a:t>Магсумович</a:t>
            </a:r>
            <a:r>
              <a:rPr lang="ru-RU" dirty="0" smtClean="0"/>
              <a:t>– Народный поэт Татарстана</a:t>
            </a:r>
            <a:endParaRPr lang="ru-RU" dirty="0"/>
          </a:p>
        </p:txBody>
      </p:sp>
      <p:pic>
        <p:nvPicPr>
          <p:cNvPr id="5" name="Рисунок 4" descr="4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32" y="2500306"/>
            <a:ext cx="4786346" cy="33723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3757610" cy="5786478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РЕНАТ ХАРИС (Харисов </a:t>
            </a:r>
            <a:r>
              <a:rPr lang="ru-RU" dirty="0" err="1" smtClean="0"/>
              <a:t>Ренат</a:t>
            </a:r>
            <a:r>
              <a:rPr lang="ru-RU" dirty="0" smtClean="0"/>
              <a:t> </a:t>
            </a:r>
            <a:r>
              <a:rPr lang="ru-RU" dirty="0" err="1" smtClean="0"/>
              <a:t>Магсумович</a:t>
            </a:r>
            <a:r>
              <a:rPr lang="ru-RU" dirty="0" smtClean="0"/>
              <a:t>) – Народный поэт Татарстана, автор более сорока книг на татарском, русском, английском, башкирском, чувашском языках, в том числе - избранных произведений в 7 томах. Родился в 1941 году в семье сельских учителей. Окончил Казанский государственный педагогический университет. Работал учителем, журналистом, </a:t>
            </a:r>
            <a:r>
              <a:rPr lang="ru-RU" dirty="0" err="1" smtClean="0"/>
              <a:t>ответсекретарём</a:t>
            </a:r>
            <a:r>
              <a:rPr lang="ru-RU" dirty="0" smtClean="0"/>
              <a:t> Союза писателей Татарстана, заместителем министра культуры, главным редактором газеты «Татарстан </a:t>
            </a:r>
            <a:r>
              <a:rPr lang="ru-RU" dirty="0" err="1" smtClean="0"/>
              <a:t>хэбэрлэре</a:t>
            </a:r>
            <a:r>
              <a:rPr lang="ru-RU" dirty="0" smtClean="0"/>
              <a:t>», литературного журнала «Казан </a:t>
            </a:r>
            <a:r>
              <a:rPr lang="ru-RU" dirty="0" err="1" smtClean="0"/>
              <a:t>утлары</a:t>
            </a:r>
            <a:r>
              <a:rPr lang="ru-RU" dirty="0" smtClean="0"/>
              <a:t>», заместителем Председателя Госсовета (парламента) Татарстана, народным депутатом парламента республики трёх созывов. </a:t>
            </a:r>
            <a:endParaRPr lang="ru-RU" dirty="0"/>
          </a:p>
        </p:txBody>
      </p:sp>
      <p:pic>
        <p:nvPicPr>
          <p:cNvPr id="4" name="Рисунок 3" descr="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124" y="2000240"/>
            <a:ext cx="4286248" cy="32146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9058" y="1214422"/>
            <a:ext cx="4500594" cy="5357850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Им написано более четырех десятков поэм, некоторые из которых стали операми, балетами, ораториями, кантатами, теле- и </a:t>
            </a:r>
            <a:r>
              <a:rPr lang="ru-RU" dirty="0" err="1" smtClean="0"/>
              <a:t>радиоспектаклями</a:t>
            </a:r>
            <a:r>
              <a:rPr lang="ru-RU" dirty="0" smtClean="0"/>
              <a:t>. На стихи поэта композиторами Казани, Москвы, Уфы, Саратова и т.д. создано более ста пятидесяти произведений вокального жанра. За создание либретто балета “Сказание о </a:t>
            </a:r>
            <a:r>
              <a:rPr lang="ru-RU" dirty="0" err="1" smtClean="0"/>
              <a:t>Йусуфе</a:t>
            </a:r>
            <a:r>
              <a:rPr lang="ru-RU" dirty="0" smtClean="0"/>
              <a:t>”, а именно за развитие традиций национального эпоса в современных условиях диалога культур, ему присуждена Государственная премия Российской Федерации за 2005 год.* Он является лауреатом Государственной премии Республики Татарстан имени Г.Тукая, Республиканской премии молодежи Татарстана имени М. </a:t>
            </a:r>
            <a:r>
              <a:rPr lang="ru-RU" dirty="0" err="1" smtClean="0"/>
              <a:t>Джалиля</a:t>
            </a:r>
            <a:r>
              <a:rPr lang="ru-RU" dirty="0" smtClean="0"/>
              <a:t>, заслуженным деятелем искусств Татарстана, заслуженным работником культуры Чувашии и Каракалпакии (Узбекистан). </a:t>
            </a:r>
            <a:endParaRPr lang="ru-RU" dirty="0"/>
          </a:p>
        </p:txBody>
      </p:sp>
      <p:pic>
        <p:nvPicPr>
          <p:cNvPr id="4" name="Рисунок 3" descr="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357298"/>
            <a:ext cx="3809994" cy="40719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Является секретарём Союза писателей России, членом Геральдического совета при Президенте Татарстана, членом редколлегий журналов “Наш Современник”, «Татарстан», «Исторической Газеты» (Москва), членом Главной редколлегии Татарской Энциклопедии.</a:t>
            </a:r>
          </a:p>
          <a:p>
            <a:r>
              <a:rPr lang="ru-RU" dirty="0" smtClean="0"/>
              <a:t>* В России из писателей этой премии на сегодняшний день удостоены всего три человека: Белла Ахмадуллина (за 2004 год), </a:t>
            </a:r>
            <a:r>
              <a:rPr lang="ru-RU" dirty="0" err="1" smtClean="0"/>
              <a:t>Ренат</a:t>
            </a:r>
            <a:r>
              <a:rPr lang="ru-RU" dirty="0" smtClean="0"/>
              <a:t> </a:t>
            </a:r>
            <a:r>
              <a:rPr lang="ru-RU" dirty="0" err="1" smtClean="0"/>
              <a:t>Харис</a:t>
            </a:r>
            <a:r>
              <a:rPr lang="ru-RU" dirty="0" smtClean="0"/>
              <a:t> ( за 2005 год), Александр Солженицын (за 2006 год).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500174"/>
            <a:ext cx="4143404" cy="3214710"/>
          </a:xfrm>
        </p:spPr>
      </p:pic>
      <p:pic>
        <p:nvPicPr>
          <p:cNvPr id="5" name="Рисунок 4" descr="RusStatePriz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694" y="1285860"/>
            <a:ext cx="2752725" cy="31718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71604" y="5000636"/>
            <a:ext cx="55721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hlinkClick r:id="rId4"/>
              </a:rPr>
              <a:t>Государственная премия Российской Федерации</a:t>
            </a:r>
            <a:r>
              <a:rPr lang="ru-RU" dirty="0" smtClean="0"/>
              <a:t> присуждается с 1992 года Президентом Российской Федерации за вклад в развитие науки и техники, литературы и искусства, за выдающиеся производственные результаты.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288</Words>
  <Application>Microsoft Office PowerPoint</Application>
  <PresentationFormat>Экран (4:3)</PresentationFormat>
  <Paragraphs>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Calibri</vt:lpstr>
      <vt:lpstr>Тема Office</vt:lpstr>
      <vt:lpstr>Харисов Ренат  Магсумович– Народный поэт Татарстана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Home</cp:lastModifiedBy>
  <cp:revision>4</cp:revision>
  <dcterms:modified xsi:type="dcterms:W3CDTF">2020-04-26T14:54:25Z</dcterms:modified>
</cp:coreProperties>
</file>